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43526075" cy="2441416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690" userDrawn="1">
          <p15:clr>
            <a:srgbClr val="A4A3A4"/>
          </p15:clr>
        </p15:guide>
        <p15:guide id="2" pos="137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0669" autoAdjust="0"/>
  </p:normalViewPr>
  <p:slideViewPr>
    <p:cSldViewPr snapToGrid="0">
      <p:cViewPr varScale="1">
        <p:scale>
          <a:sx n="22" d="100"/>
          <a:sy n="22" d="100"/>
        </p:scale>
        <p:origin x="158" y="221"/>
      </p:cViewPr>
      <p:guideLst>
        <p:guide orient="horz" pos="7690"/>
        <p:guide pos="1370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40760" y="3995560"/>
            <a:ext cx="32644556" cy="8499746"/>
          </a:xfrm>
        </p:spPr>
        <p:txBody>
          <a:bodyPr anchor="b"/>
          <a:lstStyle>
            <a:lvl1pPr algn="ctr">
              <a:defRPr sz="21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40760" y="12823089"/>
            <a:ext cx="32644556" cy="5894436"/>
          </a:xfrm>
        </p:spPr>
        <p:txBody>
          <a:bodyPr/>
          <a:lstStyle>
            <a:lvl1pPr marL="0" indent="0" algn="ctr">
              <a:buNone/>
              <a:defRPr sz="8544"/>
            </a:lvl1pPr>
            <a:lvl2pPr marL="1627632" indent="0" algn="ctr">
              <a:buNone/>
              <a:defRPr sz="7120"/>
            </a:lvl2pPr>
            <a:lvl3pPr marL="3255264" indent="0" algn="ctr">
              <a:buNone/>
              <a:defRPr sz="6408"/>
            </a:lvl3pPr>
            <a:lvl4pPr marL="4882896" indent="0" algn="ctr">
              <a:buNone/>
              <a:defRPr sz="5696"/>
            </a:lvl4pPr>
            <a:lvl5pPr marL="6510528" indent="0" algn="ctr">
              <a:buNone/>
              <a:defRPr sz="5696"/>
            </a:lvl5pPr>
            <a:lvl6pPr marL="8138160" indent="0" algn="ctr">
              <a:buNone/>
              <a:defRPr sz="5696"/>
            </a:lvl6pPr>
            <a:lvl7pPr marL="9765792" indent="0" algn="ctr">
              <a:buNone/>
              <a:defRPr sz="5696"/>
            </a:lvl7pPr>
            <a:lvl8pPr marL="11393424" indent="0" algn="ctr">
              <a:buNone/>
              <a:defRPr sz="5696"/>
            </a:lvl8pPr>
            <a:lvl9pPr marL="13021056" indent="0" algn="ctr">
              <a:buNone/>
              <a:defRPr sz="569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411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32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148347" y="1299828"/>
            <a:ext cx="9385310" cy="206898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92418" y="1299828"/>
            <a:ext cx="27611854" cy="20689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842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82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9748" y="6086590"/>
            <a:ext cx="37541240" cy="10155612"/>
          </a:xfrm>
        </p:spPr>
        <p:txBody>
          <a:bodyPr anchor="b"/>
          <a:lstStyle>
            <a:lvl1pPr>
              <a:defRPr sz="21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48" y="16338278"/>
            <a:ext cx="37541240" cy="5340596"/>
          </a:xfrm>
        </p:spPr>
        <p:txBody>
          <a:bodyPr/>
          <a:lstStyle>
            <a:lvl1pPr marL="0" indent="0">
              <a:buNone/>
              <a:defRPr sz="8544">
                <a:solidFill>
                  <a:schemeClr val="tx1">
                    <a:tint val="75000"/>
                  </a:schemeClr>
                </a:solidFill>
              </a:defRPr>
            </a:lvl1pPr>
            <a:lvl2pPr marL="1627632" indent="0">
              <a:buNone/>
              <a:defRPr sz="7120">
                <a:solidFill>
                  <a:schemeClr val="tx1">
                    <a:tint val="75000"/>
                  </a:schemeClr>
                </a:solidFill>
              </a:defRPr>
            </a:lvl2pPr>
            <a:lvl3pPr marL="3255264" indent="0">
              <a:buNone/>
              <a:defRPr sz="6408">
                <a:solidFill>
                  <a:schemeClr val="tx1">
                    <a:tint val="75000"/>
                  </a:schemeClr>
                </a:solidFill>
              </a:defRPr>
            </a:lvl3pPr>
            <a:lvl4pPr marL="4882896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4pPr>
            <a:lvl5pPr marL="6510528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5pPr>
            <a:lvl6pPr marL="8138160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6pPr>
            <a:lvl7pPr marL="9765792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7pPr>
            <a:lvl8pPr marL="11393424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8pPr>
            <a:lvl9pPr marL="13021056" indent="0">
              <a:buNone/>
              <a:defRPr sz="56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4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92418" y="6499141"/>
            <a:ext cx="18498582" cy="15490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35075" y="6499141"/>
            <a:ext cx="18498582" cy="154905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122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087" y="1299830"/>
            <a:ext cx="37541240" cy="47189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8089" y="5984862"/>
            <a:ext cx="18413568" cy="2933089"/>
          </a:xfrm>
        </p:spPr>
        <p:txBody>
          <a:bodyPr anchor="b"/>
          <a:lstStyle>
            <a:lvl1pPr marL="0" indent="0">
              <a:buNone/>
              <a:defRPr sz="8544" b="1"/>
            </a:lvl1pPr>
            <a:lvl2pPr marL="1627632" indent="0">
              <a:buNone/>
              <a:defRPr sz="7120" b="1"/>
            </a:lvl2pPr>
            <a:lvl3pPr marL="3255264" indent="0">
              <a:buNone/>
              <a:defRPr sz="6408" b="1"/>
            </a:lvl3pPr>
            <a:lvl4pPr marL="4882896" indent="0">
              <a:buNone/>
              <a:defRPr sz="5696" b="1"/>
            </a:lvl4pPr>
            <a:lvl5pPr marL="6510528" indent="0">
              <a:buNone/>
              <a:defRPr sz="5696" b="1"/>
            </a:lvl5pPr>
            <a:lvl6pPr marL="8138160" indent="0">
              <a:buNone/>
              <a:defRPr sz="5696" b="1"/>
            </a:lvl6pPr>
            <a:lvl7pPr marL="9765792" indent="0">
              <a:buNone/>
              <a:defRPr sz="5696" b="1"/>
            </a:lvl7pPr>
            <a:lvl8pPr marL="11393424" indent="0">
              <a:buNone/>
              <a:defRPr sz="5696" b="1"/>
            </a:lvl8pPr>
            <a:lvl9pPr marL="13021056" indent="0">
              <a:buNone/>
              <a:defRPr sz="56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98089" y="8917951"/>
            <a:ext cx="18413568" cy="13116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035076" y="5984862"/>
            <a:ext cx="18504251" cy="2933089"/>
          </a:xfrm>
        </p:spPr>
        <p:txBody>
          <a:bodyPr anchor="b"/>
          <a:lstStyle>
            <a:lvl1pPr marL="0" indent="0">
              <a:buNone/>
              <a:defRPr sz="8544" b="1"/>
            </a:lvl1pPr>
            <a:lvl2pPr marL="1627632" indent="0">
              <a:buNone/>
              <a:defRPr sz="7120" b="1"/>
            </a:lvl2pPr>
            <a:lvl3pPr marL="3255264" indent="0">
              <a:buNone/>
              <a:defRPr sz="6408" b="1"/>
            </a:lvl3pPr>
            <a:lvl4pPr marL="4882896" indent="0">
              <a:buNone/>
              <a:defRPr sz="5696" b="1"/>
            </a:lvl4pPr>
            <a:lvl5pPr marL="6510528" indent="0">
              <a:buNone/>
              <a:defRPr sz="5696" b="1"/>
            </a:lvl5pPr>
            <a:lvl6pPr marL="8138160" indent="0">
              <a:buNone/>
              <a:defRPr sz="5696" b="1"/>
            </a:lvl6pPr>
            <a:lvl7pPr marL="9765792" indent="0">
              <a:buNone/>
              <a:defRPr sz="5696" b="1"/>
            </a:lvl7pPr>
            <a:lvl8pPr marL="11393424" indent="0">
              <a:buNone/>
              <a:defRPr sz="5696" b="1"/>
            </a:lvl8pPr>
            <a:lvl9pPr marL="13021056" indent="0">
              <a:buNone/>
              <a:defRPr sz="56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035076" y="8917951"/>
            <a:ext cx="18504251" cy="13116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062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206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3591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089" y="1627611"/>
            <a:ext cx="14038291" cy="5696638"/>
          </a:xfrm>
        </p:spPr>
        <p:txBody>
          <a:bodyPr anchor="b"/>
          <a:lstStyle>
            <a:lvl1pPr>
              <a:defRPr sz="113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504251" y="3515189"/>
            <a:ext cx="22035075" cy="17349880"/>
          </a:xfrm>
        </p:spPr>
        <p:txBody>
          <a:bodyPr/>
          <a:lstStyle>
            <a:lvl1pPr>
              <a:defRPr sz="11392"/>
            </a:lvl1pPr>
            <a:lvl2pPr>
              <a:defRPr sz="9968"/>
            </a:lvl2pPr>
            <a:lvl3pPr>
              <a:defRPr sz="8544"/>
            </a:lvl3pPr>
            <a:lvl4pPr>
              <a:defRPr sz="7120"/>
            </a:lvl4pPr>
            <a:lvl5pPr>
              <a:defRPr sz="7120"/>
            </a:lvl5pPr>
            <a:lvl6pPr>
              <a:defRPr sz="7120"/>
            </a:lvl6pPr>
            <a:lvl7pPr>
              <a:defRPr sz="7120"/>
            </a:lvl7pPr>
            <a:lvl8pPr>
              <a:defRPr sz="7120"/>
            </a:lvl8pPr>
            <a:lvl9pPr>
              <a:defRPr sz="712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8089" y="7324249"/>
            <a:ext cx="14038291" cy="13569077"/>
          </a:xfrm>
        </p:spPr>
        <p:txBody>
          <a:bodyPr/>
          <a:lstStyle>
            <a:lvl1pPr marL="0" indent="0">
              <a:buNone/>
              <a:defRPr sz="5696"/>
            </a:lvl1pPr>
            <a:lvl2pPr marL="1627632" indent="0">
              <a:buNone/>
              <a:defRPr sz="4984"/>
            </a:lvl2pPr>
            <a:lvl3pPr marL="3255264" indent="0">
              <a:buNone/>
              <a:defRPr sz="4272"/>
            </a:lvl3pPr>
            <a:lvl4pPr marL="4882896" indent="0">
              <a:buNone/>
              <a:defRPr sz="3560"/>
            </a:lvl4pPr>
            <a:lvl5pPr marL="6510528" indent="0">
              <a:buNone/>
              <a:defRPr sz="3560"/>
            </a:lvl5pPr>
            <a:lvl6pPr marL="8138160" indent="0">
              <a:buNone/>
              <a:defRPr sz="3560"/>
            </a:lvl6pPr>
            <a:lvl7pPr marL="9765792" indent="0">
              <a:buNone/>
              <a:defRPr sz="3560"/>
            </a:lvl7pPr>
            <a:lvl8pPr marL="11393424" indent="0">
              <a:buNone/>
              <a:defRPr sz="3560"/>
            </a:lvl8pPr>
            <a:lvl9pPr marL="13021056" indent="0">
              <a:buNone/>
              <a:defRPr sz="35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62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8089" y="1627611"/>
            <a:ext cx="14038291" cy="5696638"/>
          </a:xfrm>
        </p:spPr>
        <p:txBody>
          <a:bodyPr anchor="b"/>
          <a:lstStyle>
            <a:lvl1pPr>
              <a:defRPr sz="1139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04251" y="3515189"/>
            <a:ext cx="22035075" cy="17349880"/>
          </a:xfrm>
        </p:spPr>
        <p:txBody>
          <a:bodyPr anchor="t"/>
          <a:lstStyle>
            <a:lvl1pPr marL="0" indent="0">
              <a:buNone/>
              <a:defRPr sz="11392"/>
            </a:lvl1pPr>
            <a:lvl2pPr marL="1627632" indent="0">
              <a:buNone/>
              <a:defRPr sz="9968"/>
            </a:lvl2pPr>
            <a:lvl3pPr marL="3255264" indent="0">
              <a:buNone/>
              <a:defRPr sz="8544"/>
            </a:lvl3pPr>
            <a:lvl4pPr marL="4882896" indent="0">
              <a:buNone/>
              <a:defRPr sz="7120"/>
            </a:lvl4pPr>
            <a:lvl5pPr marL="6510528" indent="0">
              <a:buNone/>
              <a:defRPr sz="7120"/>
            </a:lvl5pPr>
            <a:lvl6pPr marL="8138160" indent="0">
              <a:buNone/>
              <a:defRPr sz="7120"/>
            </a:lvl6pPr>
            <a:lvl7pPr marL="9765792" indent="0">
              <a:buNone/>
              <a:defRPr sz="7120"/>
            </a:lvl7pPr>
            <a:lvl8pPr marL="11393424" indent="0">
              <a:buNone/>
              <a:defRPr sz="7120"/>
            </a:lvl8pPr>
            <a:lvl9pPr marL="13021056" indent="0">
              <a:buNone/>
              <a:defRPr sz="712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98089" y="7324249"/>
            <a:ext cx="14038291" cy="13569077"/>
          </a:xfrm>
        </p:spPr>
        <p:txBody>
          <a:bodyPr/>
          <a:lstStyle>
            <a:lvl1pPr marL="0" indent="0">
              <a:buNone/>
              <a:defRPr sz="5696"/>
            </a:lvl1pPr>
            <a:lvl2pPr marL="1627632" indent="0">
              <a:buNone/>
              <a:defRPr sz="4984"/>
            </a:lvl2pPr>
            <a:lvl3pPr marL="3255264" indent="0">
              <a:buNone/>
              <a:defRPr sz="4272"/>
            </a:lvl3pPr>
            <a:lvl4pPr marL="4882896" indent="0">
              <a:buNone/>
              <a:defRPr sz="3560"/>
            </a:lvl4pPr>
            <a:lvl5pPr marL="6510528" indent="0">
              <a:buNone/>
              <a:defRPr sz="3560"/>
            </a:lvl5pPr>
            <a:lvl6pPr marL="8138160" indent="0">
              <a:buNone/>
              <a:defRPr sz="3560"/>
            </a:lvl6pPr>
            <a:lvl7pPr marL="9765792" indent="0">
              <a:buNone/>
              <a:defRPr sz="3560"/>
            </a:lvl7pPr>
            <a:lvl8pPr marL="11393424" indent="0">
              <a:buNone/>
              <a:defRPr sz="3560"/>
            </a:lvl8pPr>
            <a:lvl9pPr marL="13021056" indent="0">
              <a:buNone/>
              <a:defRPr sz="356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121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92418" y="1299830"/>
            <a:ext cx="37541240" cy="47189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2418" y="6499141"/>
            <a:ext cx="37541240" cy="154905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92418" y="22628314"/>
            <a:ext cx="9793367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5BFE5-32FC-43EE-B228-023E40A467C7}" type="datetimeFigureOut">
              <a:rPr lang="en-US" smtClean="0"/>
              <a:pPr/>
              <a:t>12/20/2025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18013" y="22628314"/>
            <a:ext cx="14690050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740290" y="22628314"/>
            <a:ext cx="9793367" cy="12998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5AF50-7BCD-40EB-8061-BE4145ED46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951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0" r:id="rId1"/>
    <p:sldLayoutId id="2147483821" r:id="rId2"/>
    <p:sldLayoutId id="2147483822" r:id="rId3"/>
    <p:sldLayoutId id="2147483823" r:id="rId4"/>
    <p:sldLayoutId id="2147483824" r:id="rId5"/>
    <p:sldLayoutId id="2147483825" r:id="rId6"/>
    <p:sldLayoutId id="2147483826" r:id="rId7"/>
    <p:sldLayoutId id="2147483827" r:id="rId8"/>
    <p:sldLayoutId id="2147483828" r:id="rId9"/>
    <p:sldLayoutId id="2147483829" r:id="rId10"/>
    <p:sldLayoutId id="2147483830" r:id="rId11"/>
  </p:sldLayoutIdLst>
  <p:txStyles>
    <p:titleStyle>
      <a:lvl1pPr algn="l" defTabSz="3255264" rtl="0" eaLnBrk="1" latinLnBrk="0" hangingPunct="1">
        <a:lnSpc>
          <a:spcPct val="90000"/>
        </a:lnSpc>
        <a:spcBef>
          <a:spcPct val="0"/>
        </a:spcBef>
        <a:buNone/>
        <a:defRPr sz="1566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13816" indent="-813816" algn="l" defTabSz="3255264" rtl="0" eaLnBrk="1" latinLnBrk="0" hangingPunct="1">
        <a:lnSpc>
          <a:spcPct val="90000"/>
        </a:lnSpc>
        <a:spcBef>
          <a:spcPts val="3560"/>
        </a:spcBef>
        <a:buFont typeface="Arial" panose="020B0604020202020204" pitchFamily="34" charset="0"/>
        <a:buChar char="•"/>
        <a:defRPr sz="9968" kern="1200">
          <a:solidFill>
            <a:schemeClr val="tx1"/>
          </a:solidFill>
          <a:latin typeface="+mn-lt"/>
          <a:ea typeface="+mn-ea"/>
          <a:cs typeface="+mn-cs"/>
        </a:defRPr>
      </a:lvl1pPr>
      <a:lvl2pPr marL="2441448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8544" kern="1200">
          <a:solidFill>
            <a:schemeClr val="tx1"/>
          </a:solidFill>
          <a:latin typeface="+mn-lt"/>
          <a:ea typeface="+mn-ea"/>
          <a:cs typeface="+mn-cs"/>
        </a:defRPr>
      </a:lvl2pPr>
      <a:lvl3pPr marL="4069080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7120" kern="1200">
          <a:solidFill>
            <a:schemeClr val="tx1"/>
          </a:solidFill>
          <a:latin typeface="+mn-lt"/>
          <a:ea typeface="+mn-ea"/>
          <a:cs typeface="+mn-cs"/>
        </a:defRPr>
      </a:lvl3pPr>
      <a:lvl4pPr marL="5696712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4pPr>
      <a:lvl5pPr marL="7324344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5pPr>
      <a:lvl6pPr marL="8951976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6pPr>
      <a:lvl7pPr marL="10579608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7pPr>
      <a:lvl8pPr marL="12207240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8pPr>
      <a:lvl9pPr marL="13834872" indent="-813816" algn="l" defTabSz="3255264" rtl="0" eaLnBrk="1" latinLnBrk="0" hangingPunct="1">
        <a:lnSpc>
          <a:spcPct val="90000"/>
        </a:lnSpc>
        <a:spcBef>
          <a:spcPts val="1780"/>
        </a:spcBef>
        <a:buFont typeface="Arial" panose="020B0604020202020204" pitchFamily="34" charset="0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1pPr>
      <a:lvl2pPr marL="1627632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2pPr>
      <a:lvl3pPr marL="3255264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3pPr>
      <a:lvl4pPr marL="4882896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4pPr>
      <a:lvl5pPr marL="6510528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5pPr>
      <a:lvl6pPr marL="8138160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6pPr>
      <a:lvl7pPr marL="9765792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7pPr>
      <a:lvl8pPr marL="11393424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8pPr>
      <a:lvl9pPr marL="13021056" algn="l" defTabSz="3255264" rtl="0" eaLnBrk="1" latinLnBrk="0" hangingPunct="1">
        <a:defRPr sz="640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4914058" y="3926542"/>
            <a:ext cx="31661943" cy="3160006"/>
          </a:xfrm>
        </p:spPr>
        <p:txBody>
          <a:bodyPr>
            <a:noAutofit/>
          </a:bodyPr>
          <a:lstStyle/>
          <a:p>
            <a:pPr algn="l"/>
            <a:br>
              <a:rPr lang="en-US" sz="8000" b="1" dirty="0">
                <a:effectLst/>
              </a:rPr>
            </a:br>
            <a:r>
              <a:rPr lang="en-US" sz="9600" b="1" dirty="0">
                <a:effectLst/>
              </a:rPr>
              <a:t>TITLE</a:t>
            </a:r>
            <a:br>
              <a:rPr lang="en-US" sz="8000" b="1" dirty="0"/>
            </a:br>
            <a:r>
              <a:rPr lang="en-US" sz="7200" dirty="0"/>
              <a:t>Note: (Font: Times New Roman, Maximum size: 54, Minimum size: 30)</a:t>
            </a:r>
            <a:endParaRPr lang="fa-IR" sz="7200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914058" y="9054966"/>
            <a:ext cx="34649151" cy="2257426"/>
          </a:xfrm>
        </p:spPr>
        <p:txBody>
          <a:bodyPr>
            <a:noAutofit/>
          </a:bodyPr>
          <a:lstStyle/>
          <a:p>
            <a:pPr algn="just"/>
            <a:r>
              <a:rPr lang="en-US" sz="7200" dirty="0">
                <a:cs typeface="+mj-cs"/>
              </a:rPr>
              <a:t>Author Name</a:t>
            </a:r>
          </a:p>
          <a:p>
            <a:pPr algn="just"/>
            <a:r>
              <a:rPr lang="en-US" sz="7200" dirty="0">
                <a:cs typeface="+mj-cs"/>
              </a:rPr>
              <a:t>Note: (The name of the author presenting the article should be underlined and the responsible author should be marked with an asterisk (*).)</a:t>
            </a:r>
          </a:p>
          <a:p>
            <a:pPr algn="just"/>
            <a:r>
              <a:rPr lang="en-US" sz="7200" dirty="0">
                <a:cs typeface="+mj-cs"/>
              </a:rPr>
              <a:t>Font: Times New Roman, Bold.</a:t>
            </a:r>
          </a:p>
          <a:p>
            <a:pPr algn="just"/>
            <a:endParaRPr lang="fa-IR" sz="7200" dirty="0"/>
          </a:p>
        </p:txBody>
      </p:sp>
      <p:sp>
        <p:nvSpPr>
          <p:cNvPr id="15" name="TextBox 14"/>
          <p:cNvSpPr txBox="1"/>
          <p:nvPr/>
        </p:nvSpPr>
        <p:spPr>
          <a:xfrm>
            <a:off x="4914058" y="15481081"/>
            <a:ext cx="34649151" cy="67403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just"/>
            <a:r>
              <a:rPr lang="en-US" sz="7200" i="1" dirty="0">
                <a:cs typeface="+mj-cs"/>
              </a:rPr>
              <a:t>Affiliation</a:t>
            </a:r>
          </a:p>
          <a:p>
            <a:pPr algn="just"/>
            <a:r>
              <a:rPr lang="en-US" sz="7200" i="1" dirty="0">
                <a:cs typeface="+mj-cs"/>
              </a:rPr>
              <a:t>(Academic rank or responsibility in the company, department and faculty name, university or company name, city, and country).</a:t>
            </a:r>
          </a:p>
          <a:p>
            <a:pPr algn="just"/>
            <a:endParaRPr lang="en-US" sz="7200" i="1" dirty="0">
              <a:cs typeface="+mj-cs"/>
            </a:endParaRPr>
          </a:p>
          <a:p>
            <a:pPr algn="just"/>
            <a:r>
              <a:rPr lang="en-US" sz="7200" i="1" dirty="0">
                <a:cs typeface="+mj-cs"/>
              </a:rPr>
              <a:t>Font: Times New Roman, Italic.</a:t>
            </a:r>
          </a:p>
          <a:p>
            <a:pPr algn="just"/>
            <a:r>
              <a:rPr lang="en-US" sz="7200" i="1" dirty="0">
                <a:cs typeface="+mj-cs"/>
              </a:rPr>
              <a:t>Best size: 18</a:t>
            </a:r>
          </a:p>
        </p:txBody>
      </p:sp>
    </p:spTree>
    <p:extLst>
      <p:ext uri="{BB962C8B-B14F-4D97-AF65-F5344CB8AC3E}">
        <p14:creationId xmlns:p14="http://schemas.microsoft.com/office/powerpoint/2010/main" val="3171112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192903" y="4884745"/>
            <a:ext cx="10515600" cy="6572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25526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ms-MY" sz="9600" b="1" dirty="0"/>
              <a:t>Background</a:t>
            </a:r>
            <a:endParaRPr lang="fa-IR" sz="9600" b="1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385807" y="5632850"/>
            <a:ext cx="33481111" cy="172570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255264" rtl="0" eaLnBrk="1" latinLnBrk="0" hangingPunct="1">
              <a:lnSpc>
                <a:spcPct val="90000"/>
              </a:lnSpc>
              <a:spcBef>
                <a:spcPts val="3560"/>
              </a:spcBef>
              <a:buFont typeface="Arial" panose="020B0604020202020204" pitchFamily="34" charset="0"/>
              <a:buNone/>
              <a:defRPr sz="85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27632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7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55264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64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82896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10528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38160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65792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93424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021056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Text Text Text Text Text Text Text ……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Note: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Congratulations on the acceptance of your abstract! Please keep in mind that the reviewers have read your abstract. If you want to have a more professional presentation, instead of repeating the same text, try to use images, graphs, and colors alongside effects.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en-US" sz="72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This is your chance to showcase your creativity and skills! 😉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en-US" sz="72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Also, here are the details about the font and size: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Font: Times New Roman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Maximum size: 26   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Best size: 18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fa-IR" sz="7200" dirty="0"/>
          </a:p>
        </p:txBody>
      </p:sp>
    </p:spTree>
    <p:extLst>
      <p:ext uri="{BB962C8B-B14F-4D97-AF65-F5344CB8AC3E}">
        <p14:creationId xmlns:p14="http://schemas.microsoft.com/office/powerpoint/2010/main" val="1556407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387567" y="4068783"/>
            <a:ext cx="9982199" cy="156406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325526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b="1" dirty="0"/>
              <a:t>Method</a:t>
            </a:r>
            <a:endParaRPr lang="fa-IR" sz="96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85807" y="5632850"/>
            <a:ext cx="33481111" cy="172570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255264" rtl="0" eaLnBrk="1" latinLnBrk="0" hangingPunct="1">
              <a:lnSpc>
                <a:spcPct val="90000"/>
              </a:lnSpc>
              <a:spcBef>
                <a:spcPts val="3560"/>
              </a:spcBef>
              <a:buFont typeface="Arial" panose="020B0604020202020204" pitchFamily="34" charset="0"/>
              <a:buNone/>
              <a:defRPr sz="85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27632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7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55264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64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82896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10528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38160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65792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93424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021056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Text Text Text Text Text Text Text ……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Note: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Congratulations on the acceptance of your abstract! Please keep in mind that the reviewers have read your abstract. If you want to have a more professional presentation, instead of repeating the same text, try to use images, graphs, and colors alongside effects.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en-US" sz="72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This is your chance to showcase your creativity and skills! 😉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en-US" sz="72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Also, here are the details about the font and size: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Font: Times New Roman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Maximum size: 26   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Best size: 18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fa-IR" sz="7200" dirty="0"/>
          </a:p>
        </p:txBody>
      </p:sp>
    </p:spTree>
    <p:extLst>
      <p:ext uri="{BB962C8B-B14F-4D97-AF65-F5344CB8AC3E}">
        <p14:creationId xmlns:p14="http://schemas.microsoft.com/office/powerpoint/2010/main" val="2773500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870137" y="4961337"/>
            <a:ext cx="10344150" cy="6715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25526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b="1" dirty="0"/>
              <a:t>Result</a:t>
            </a:r>
            <a:endParaRPr lang="fa-IR" sz="96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85807" y="5632850"/>
            <a:ext cx="33481111" cy="172570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255264" rtl="0" eaLnBrk="1" latinLnBrk="0" hangingPunct="1">
              <a:lnSpc>
                <a:spcPct val="90000"/>
              </a:lnSpc>
              <a:spcBef>
                <a:spcPts val="3560"/>
              </a:spcBef>
              <a:buFont typeface="Arial" panose="020B0604020202020204" pitchFamily="34" charset="0"/>
              <a:buNone/>
              <a:defRPr sz="85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27632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7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55264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64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82896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10528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38160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65792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93424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021056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Text Text Text Text Text Text Text ……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Note: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Congratulations on the acceptance of your abstract! Please keep in mind that the reviewers have read your abstract. If you want to have a more professional presentation, instead of repeating the same text, try to use images, graphs, and colors alongside effects.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en-US" sz="72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This is your chance to showcase your creativity and skills! 😉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en-US" sz="72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Also, here are the details about the font and size: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Font: Times New Roman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Maximum size: 26   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Best size: 18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fa-IR" sz="7200" dirty="0"/>
          </a:p>
        </p:txBody>
      </p:sp>
    </p:spTree>
    <p:extLst>
      <p:ext uri="{BB962C8B-B14F-4D97-AF65-F5344CB8AC3E}">
        <p14:creationId xmlns:p14="http://schemas.microsoft.com/office/powerpoint/2010/main" val="2202383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775653" y="4961337"/>
            <a:ext cx="10515600" cy="6715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25526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b="1" dirty="0"/>
              <a:t>Conclusion</a:t>
            </a:r>
            <a:endParaRPr lang="fa-IR" sz="96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85807" y="5632850"/>
            <a:ext cx="33481111" cy="172570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255264" rtl="0" eaLnBrk="1" latinLnBrk="0" hangingPunct="1">
              <a:lnSpc>
                <a:spcPct val="90000"/>
              </a:lnSpc>
              <a:spcBef>
                <a:spcPts val="3560"/>
              </a:spcBef>
              <a:buFont typeface="Arial" panose="020B0604020202020204" pitchFamily="34" charset="0"/>
              <a:buNone/>
              <a:defRPr sz="85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27632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7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55264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64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82896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10528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38160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65792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93424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021056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Text Text Text Text Text Text Text ……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Note: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Congratulations on the acceptance of your abstract! Please keep in mind that the reviewers have read your abstract. If you want to have a more professional presentation, instead of repeating the same text, try to use images, graphs, and colors alongside effects.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en-US" sz="72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This is your chance to showcase your creativity and skills! 😉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en-US" sz="72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Also, here are the details about the font and size: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Font: Times New Roman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Maximum size: 26   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Best size: 18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fa-IR" sz="7200" dirty="0"/>
          </a:p>
        </p:txBody>
      </p:sp>
    </p:spTree>
    <p:extLst>
      <p:ext uri="{BB962C8B-B14F-4D97-AF65-F5344CB8AC3E}">
        <p14:creationId xmlns:p14="http://schemas.microsoft.com/office/powerpoint/2010/main" val="35832718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612994" y="5075637"/>
            <a:ext cx="10391775" cy="55721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325526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36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b="1" dirty="0"/>
              <a:t>References:</a:t>
            </a:r>
            <a:endParaRPr lang="fa-IR" sz="9600" b="1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385807" y="5632850"/>
            <a:ext cx="33481111" cy="1725700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255264" rtl="0" eaLnBrk="1" latinLnBrk="0" hangingPunct="1">
              <a:lnSpc>
                <a:spcPct val="90000"/>
              </a:lnSpc>
              <a:spcBef>
                <a:spcPts val="3560"/>
              </a:spcBef>
              <a:buFont typeface="Arial" panose="020B0604020202020204" pitchFamily="34" charset="0"/>
              <a:buNone/>
              <a:defRPr sz="854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27632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71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55264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640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882896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10528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138160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765792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393424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021056" indent="0" algn="ctr" defTabSz="3255264" rtl="0" eaLnBrk="1" latinLnBrk="0" hangingPunct="1">
              <a:lnSpc>
                <a:spcPct val="90000"/>
              </a:lnSpc>
              <a:spcBef>
                <a:spcPts val="1780"/>
              </a:spcBef>
              <a:buFont typeface="Arial" panose="020B0604020202020204" pitchFamily="34" charset="0"/>
              <a:buNone/>
              <a:defRPr sz="569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Text Text Text Text Text Text Text ……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Note: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Congratulations on the acceptance of your abstract! Please keep in mind that the reviewers have read your abstract. If you want to have a more professional presentation, instead of repeating the same text, try to use images, graphs, and colors alongside effects.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en-US" sz="72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b="1" dirty="0">
                <a:latin typeface="Adobe Arabic" panose="02040503050201020203" pitchFamily="18" charset="-78"/>
                <a:cs typeface="Adobe Arabic" panose="02040503050201020203" pitchFamily="18" charset="-78"/>
              </a:rPr>
              <a:t>This is your chance to showcase your creativity and skills! 😉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en-US" sz="7200" dirty="0"/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Also, here are the details about the font and size: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Font: Times New Roman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Maximum size: 26    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r>
              <a:rPr lang="en-US" sz="7200" dirty="0"/>
              <a:t>Best size: 18</a:t>
            </a:r>
          </a:p>
          <a:p>
            <a:pPr marL="857250" indent="-857250" algn="just">
              <a:buFont typeface="Arial" panose="020B0604020202020204" pitchFamily="34" charset="0"/>
              <a:buChar char="•"/>
            </a:pPr>
            <a:endParaRPr lang="fa-IR" sz="7200" dirty="0"/>
          </a:p>
        </p:txBody>
      </p:sp>
    </p:spTree>
    <p:extLst>
      <p:ext uri="{BB962C8B-B14F-4D97-AF65-F5344CB8AC3E}">
        <p14:creationId xmlns:p14="http://schemas.microsoft.com/office/powerpoint/2010/main" val="589824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2069</TotalTime>
  <Words>580</Words>
  <Application>Microsoft Office PowerPoint</Application>
  <PresentationFormat>Custom</PresentationFormat>
  <Paragraphs>64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Adobe Arabic</vt:lpstr>
      <vt:lpstr>Arial</vt:lpstr>
      <vt:lpstr>Calibri</vt:lpstr>
      <vt:lpstr>Calibri Light</vt:lpstr>
      <vt:lpstr>Office 2013 - 2022 Theme</vt:lpstr>
      <vt:lpstr> TITLE Note: (Font: Times New Roman, Maximum size: 54, Minimum size: 30)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GreenPoster</dc:creator>
  <cp:lastModifiedBy>Ali Nikparast</cp:lastModifiedBy>
  <cp:revision>230</cp:revision>
  <dcterms:created xsi:type="dcterms:W3CDTF">2018-04-09T07:28:08Z</dcterms:created>
  <dcterms:modified xsi:type="dcterms:W3CDTF">2025-12-20T14:53:32Z</dcterms:modified>
</cp:coreProperties>
</file>