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9" r:id="rId1"/>
  </p:sldMasterIdLst>
  <p:sldIdLst>
    <p:sldId id="256" r:id="rId2"/>
  </p:sldIdLst>
  <p:sldSz cx="43526075" cy="2441416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690" userDrawn="1">
          <p15:clr>
            <a:srgbClr val="A4A3A4"/>
          </p15:clr>
        </p15:guide>
        <p15:guide id="2" pos="137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0669" autoAdjust="0"/>
  </p:normalViewPr>
  <p:slideViewPr>
    <p:cSldViewPr snapToGrid="0">
      <p:cViewPr varScale="1">
        <p:scale>
          <a:sx n="22" d="100"/>
          <a:sy n="22" d="100"/>
        </p:scale>
        <p:origin x="158" y="221"/>
      </p:cViewPr>
      <p:guideLst>
        <p:guide orient="horz" pos="7690"/>
        <p:guide pos="137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0760" y="3995560"/>
            <a:ext cx="32644556" cy="8499746"/>
          </a:xfrm>
        </p:spPr>
        <p:txBody>
          <a:bodyPr anchor="b"/>
          <a:lstStyle>
            <a:lvl1pPr algn="ctr">
              <a:defRPr sz="21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40760" y="12823089"/>
            <a:ext cx="32644556" cy="5894436"/>
          </a:xfrm>
        </p:spPr>
        <p:txBody>
          <a:bodyPr/>
          <a:lstStyle>
            <a:lvl1pPr marL="0" indent="0" algn="ctr">
              <a:buNone/>
              <a:defRPr sz="8544"/>
            </a:lvl1pPr>
            <a:lvl2pPr marL="1627632" indent="0" algn="ctr">
              <a:buNone/>
              <a:defRPr sz="7120"/>
            </a:lvl2pPr>
            <a:lvl3pPr marL="3255264" indent="0" algn="ctr">
              <a:buNone/>
              <a:defRPr sz="6408"/>
            </a:lvl3pPr>
            <a:lvl4pPr marL="4882896" indent="0" algn="ctr">
              <a:buNone/>
              <a:defRPr sz="5696"/>
            </a:lvl4pPr>
            <a:lvl5pPr marL="6510528" indent="0" algn="ctr">
              <a:buNone/>
              <a:defRPr sz="5696"/>
            </a:lvl5pPr>
            <a:lvl6pPr marL="8138160" indent="0" algn="ctr">
              <a:buNone/>
              <a:defRPr sz="5696"/>
            </a:lvl6pPr>
            <a:lvl7pPr marL="9765792" indent="0" algn="ctr">
              <a:buNone/>
              <a:defRPr sz="5696"/>
            </a:lvl7pPr>
            <a:lvl8pPr marL="11393424" indent="0" algn="ctr">
              <a:buNone/>
              <a:defRPr sz="5696"/>
            </a:lvl8pPr>
            <a:lvl9pPr marL="13021056" indent="0" algn="ctr">
              <a:buNone/>
              <a:defRPr sz="569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112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832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148347" y="1299828"/>
            <a:ext cx="9385310" cy="206898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92418" y="1299828"/>
            <a:ext cx="27611854" cy="20689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42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82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9748" y="6086590"/>
            <a:ext cx="37541240" cy="10155612"/>
          </a:xfrm>
        </p:spPr>
        <p:txBody>
          <a:bodyPr anchor="b"/>
          <a:lstStyle>
            <a:lvl1pPr>
              <a:defRPr sz="21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9748" y="16338278"/>
            <a:ext cx="37541240" cy="5340596"/>
          </a:xfrm>
        </p:spPr>
        <p:txBody>
          <a:bodyPr/>
          <a:lstStyle>
            <a:lvl1pPr marL="0" indent="0">
              <a:buNone/>
              <a:defRPr sz="8544">
                <a:solidFill>
                  <a:schemeClr val="tx1">
                    <a:tint val="75000"/>
                  </a:schemeClr>
                </a:solidFill>
              </a:defRPr>
            </a:lvl1pPr>
            <a:lvl2pPr marL="1627632" indent="0">
              <a:buNone/>
              <a:defRPr sz="7120">
                <a:solidFill>
                  <a:schemeClr val="tx1">
                    <a:tint val="75000"/>
                  </a:schemeClr>
                </a:solidFill>
              </a:defRPr>
            </a:lvl2pPr>
            <a:lvl3pPr marL="3255264" indent="0">
              <a:buNone/>
              <a:defRPr sz="6408">
                <a:solidFill>
                  <a:schemeClr val="tx1">
                    <a:tint val="75000"/>
                  </a:schemeClr>
                </a:solidFill>
              </a:defRPr>
            </a:lvl3pPr>
            <a:lvl4pPr marL="4882896" indent="0">
              <a:buNone/>
              <a:defRPr sz="5696">
                <a:solidFill>
                  <a:schemeClr val="tx1">
                    <a:tint val="75000"/>
                  </a:schemeClr>
                </a:solidFill>
              </a:defRPr>
            </a:lvl4pPr>
            <a:lvl5pPr marL="6510528" indent="0">
              <a:buNone/>
              <a:defRPr sz="5696">
                <a:solidFill>
                  <a:schemeClr val="tx1">
                    <a:tint val="75000"/>
                  </a:schemeClr>
                </a:solidFill>
              </a:defRPr>
            </a:lvl5pPr>
            <a:lvl6pPr marL="8138160" indent="0">
              <a:buNone/>
              <a:defRPr sz="5696">
                <a:solidFill>
                  <a:schemeClr val="tx1">
                    <a:tint val="75000"/>
                  </a:schemeClr>
                </a:solidFill>
              </a:defRPr>
            </a:lvl6pPr>
            <a:lvl7pPr marL="9765792" indent="0">
              <a:buNone/>
              <a:defRPr sz="5696">
                <a:solidFill>
                  <a:schemeClr val="tx1">
                    <a:tint val="75000"/>
                  </a:schemeClr>
                </a:solidFill>
              </a:defRPr>
            </a:lvl7pPr>
            <a:lvl8pPr marL="11393424" indent="0">
              <a:buNone/>
              <a:defRPr sz="5696">
                <a:solidFill>
                  <a:schemeClr val="tx1">
                    <a:tint val="75000"/>
                  </a:schemeClr>
                </a:solidFill>
              </a:defRPr>
            </a:lvl8pPr>
            <a:lvl9pPr marL="13021056" indent="0">
              <a:buNone/>
              <a:defRPr sz="569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849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92418" y="6499141"/>
            <a:ext cx="18498582" cy="154905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35075" y="6499141"/>
            <a:ext cx="18498582" cy="154905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122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8087" y="1299830"/>
            <a:ext cx="37541240" cy="47189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8089" y="5984862"/>
            <a:ext cx="18413568" cy="2933089"/>
          </a:xfrm>
        </p:spPr>
        <p:txBody>
          <a:bodyPr anchor="b"/>
          <a:lstStyle>
            <a:lvl1pPr marL="0" indent="0">
              <a:buNone/>
              <a:defRPr sz="8544" b="1"/>
            </a:lvl1pPr>
            <a:lvl2pPr marL="1627632" indent="0">
              <a:buNone/>
              <a:defRPr sz="7120" b="1"/>
            </a:lvl2pPr>
            <a:lvl3pPr marL="3255264" indent="0">
              <a:buNone/>
              <a:defRPr sz="6408" b="1"/>
            </a:lvl3pPr>
            <a:lvl4pPr marL="4882896" indent="0">
              <a:buNone/>
              <a:defRPr sz="5696" b="1"/>
            </a:lvl4pPr>
            <a:lvl5pPr marL="6510528" indent="0">
              <a:buNone/>
              <a:defRPr sz="5696" b="1"/>
            </a:lvl5pPr>
            <a:lvl6pPr marL="8138160" indent="0">
              <a:buNone/>
              <a:defRPr sz="5696" b="1"/>
            </a:lvl6pPr>
            <a:lvl7pPr marL="9765792" indent="0">
              <a:buNone/>
              <a:defRPr sz="5696" b="1"/>
            </a:lvl7pPr>
            <a:lvl8pPr marL="11393424" indent="0">
              <a:buNone/>
              <a:defRPr sz="5696" b="1"/>
            </a:lvl8pPr>
            <a:lvl9pPr marL="13021056" indent="0">
              <a:buNone/>
              <a:defRPr sz="56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98089" y="8917951"/>
            <a:ext cx="18413568" cy="13116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035076" y="5984862"/>
            <a:ext cx="18504251" cy="2933089"/>
          </a:xfrm>
        </p:spPr>
        <p:txBody>
          <a:bodyPr anchor="b"/>
          <a:lstStyle>
            <a:lvl1pPr marL="0" indent="0">
              <a:buNone/>
              <a:defRPr sz="8544" b="1"/>
            </a:lvl1pPr>
            <a:lvl2pPr marL="1627632" indent="0">
              <a:buNone/>
              <a:defRPr sz="7120" b="1"/>
            </a:lvl2pPr>
            <a:lvl3pPr marL="3255264" indent="0">
              <a:buNone/>
              <a:defRPr sz="6408" b="1"/>
            </a:lvl3pPr>
            <a:lvl4pPr marL="4882896" indent="0">
              <a:buNone/>
              <a:defRPr sz="5696" b="1"/>
            </a:lvl4pPr>
            <a:lvl5pPr marL="6510528" indent="0">
              <a:buNone/>
              <a:defRPr sz="5696" b="1"/>
            </a:lvl5pPr>
            <a:lvl6pPr marL="8138160" indent="0">
              <a:buNone/>
              <a:defRPr sz="5696" b="1"/>
            </a:lvl6pPr>
            <a:lvl7pPr marL="9765792" indent="0">
              <a:buNone/>
              <a:defRPr sz="5696" b="1"/>
            </a:lvl7pPr>
            <a:lvl8pPr marL="11393424" indent="0">
              <a:buNone/>
              <a:defRPr sz="5696" b="1"/>
            </a:lvl8pPr>
            <a:lvl9pPr marL="13021056" indent="0">
              <a:buNone/>
              <a:defRPr sz="56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035076" y="8917951"/>
            <a:ext cx="18504251" cy="13116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062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206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591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8089" y="1627611"/>
            <a:ext cx="14038291" cy="5696638"/>
          </a:xfrm>
        </p:spPr>
        <p:txBody>
          <a:bodyPr anchor="b"/>
          <a:lstStyle>
            <a:lvl1pPr>
              <a:defRPr sz="113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04251" y="3515189"/>
            <a:ext cx="22035075" cy="17349880"/>
          </a:xfrm>
        </p:spPr>
        <p:txBody>
          <a:bodyPr/>
          <a:lstStyle>
            <a:lvl1pPr>
              <a:defRPr sz="11392"/>
            </a:lvl1pPr>
            <a:lvl2pPr>
              <a:defRPr sz="9968"/>
            </a:lvl2pPr>
            <a:lvl3pPr>
              <a:defRPr sz="8544"/>
            </a:lvl3pPr>
            <a:lvl4pPr>
              <a:defRPr sz="7120"/>
            </a:lvl4pPr>
            <a:lvl5pPr>
              <a:defRPr sz="7120"/>
            </a:lvl5pPr>
            <a:lvl6pPr>
              <a:defRPr sz="7120"/>
            </a:lvl6pPr>
            <a:lvl7pPr>
              <a:defRPr sz="7120"/>
            </a:lvl7pPr>
            <a:lvl8pPr>
              <a:defRPr sz="7120"/>
            </a:lvl8pPr>
            <a:lvl9pPr>
              <a:defRPr sz="71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98089" y="7324249"/>
            <a:ext cx="14038291" cy="13569077"/>
          </a:xfrm>
        </p:spPr>
        <p:txBody>
          <a:bodyPr/>
          <a:lstStyle>
            <a:lvl1pPr marL="0" indent="0">
              <a:buNone/>
              <a:defRPr sz="5696"/>
            </a:lvl1pPr>
            <a:lvl2pPr marL="1627632" indent="0">
              <a:buNone/>
              <a:defRPr sz="4984"/>
            </a:lvl2pPr>
            <a:lvl3pPr marL="3255264" indent="0">
              <a:buNone/>
              <a:defRPr sz="4272"/>
            </a:lvl3pPr>
            <a:lvl4pPr marL="4882896" indent="0">
              <a:buNone/>
              <a:defRPr sz="3560"/>
            </a:lvl4pPr>
            <a:lvl5pPr marL="6510528" indent="0">
              <a:buNone/>
              <a:defRPr sz="3560"/>
            </a:lvl5pPr>
            <a:lvl6pPr marL="8138160" indent="0">
              <a:buNone/>
              <a:defRPr sz="3560"/>
            </a:lvl6pPr>
            <a:lvl7pPr marL="9765792" indent="0">
              <a:buNone/>
              <a:defRPr sz="3560"/>
            </a:lvl7pPr>
            <a:lvl8pPr marL="11393424" indent="0">
              <a:buNone/>
              <a:defRPr sz="3560"/>
            </a:lvl8pPr>
            <a:lvl9pPr marL="13021056" indent="0">
              <a:buNone/>
              <a:defRPr sz="35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625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8089" y="1627611"/>
            <a:ext cx="14038291" cy="5696638"/>
          </a:xfrm>
        </p:spPr>
        <p:txBody>
          <a:bodyPr anchor="b"/>
          <a:lstStyle>
            <a:lvl1pPr>
              <a:defRPr sz="113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04251" y="3515189"/>
            <a:ext cx="22035075" cy="17349880"/>
          </a:xfrm>
        </p:spPr>
        <p:txBody>
          <a:bodyPr anchor="t"/>
          <a:lstStyle>
            <a:lvl1pPr marL="0" indent="0">
              <a:buNone/>
              <a:defRPr sz="11392"/>
            </a:lvl1pPr>
            <a:lvl2pPr marL="1627632" indent="0">
              <a:buNone/>
              <a:defRPr sz="9968"/>
            </a:lvl2pPr>
            <a:lvl3pPr marL="3255264" indent="0">
              <a:buNone/>
              <a:defRPr sz="8544"/>
            </a:lvl3pPr>
            <a:lvl4pPr marL="4882896" indent="0">
              <a:buNone/>
              <a:defRPr sz="7120"/>
            </a:lvl4pPr>
            <a:lvl5pPr marL="6510528" indent="0">
              <a:buNone/>
              <a:defRPr sz="7120"/>
            </a:lvl5pPr>
            <a:lvl6pPr marL="8138160" indent="0">
              <a:buNone/>
              <a:defRPr sz="7120"/>
            </a:lvl6pPr>
            <a:lvl7pPr marL="9765792" indent="0">
              <a:buNone/>
              <a:defRPr sz="7120"/>
            </a:lvl7pPr>
            <a:lvl8pPr marL="11393424" indent="0">
              <a:buNone/>
              <a:defRPr sz="7120"/>
            </a:lvl8pPr>
            <a:lvl9pPr marL="13021056" indent="0">
              <a:buNone/>
              <a:defRPr sz="71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98089" y="7324249"/>
            <a:ext cx="14038291" cy="13569077"/>
          </a:xfrm>
        </p:spPr>
        <p:txBody>
          <a:bodyPr/>
          <a:lstStyle>
            <a:lvl1pPr marL="0" indent="0">
              <a:buNone/>
              <a:defRPr sz="5696"/>
            </a:lvl1pPr>
            <a:lvl2pPr marL="1627632" indent="0">
              <a:buNone/>
              <a:defRPr sz="4984"/>
            </a:lvl2pPr>
            <a:lvl3pPr marL="3255264" indent="0">
              <a:buNone/>
              <a:defRPr sz="4272"/>
            </a:lvl3pPr>
            <a:lvl4pPr marL="4882896" indent="0">
              <a:buNone/>
              <a:defRPr sz="3560"/>
            </a:lvl4pPr>
            <a:lvl5pPr marL="6510528" indent="0">
              <a:buNone/>
              <a:defRPr sz="3560"/>
            </a:lvl5pPr>
            <a:lvl6pPr marL="8138160" indent="0">
              <a:buNone/>
              <a:defRPr sz="3560"/>
            </a:lvl6pPr>
            <a:lvl7pPr marL="9765792" indent="0">
              <a:buNone/>
              <a:defRPr sz="3560"/>
            </a:lvl7pPr>
            <a:lvl8pPr marL="11393424" indent="0">
              <a:buNone/>
              <a:defRPr sz="3560"/>
            </a:lvl8pPr>
            <a:lvl9pPr marL="13021056" indent="0">
              <a:buNone/>
              <a:defRPr sz="35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121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92418" y="1299830"/>
            <a:ext cx="37541240" cy="47189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2418" y="6499141"/>
            <a:ext cx="37541240" cy="15490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92418" y="22628314"/>
            <a:ext cx="9793367" cy="12998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5BFE5-32FC-43EE-B228-023E40A467C7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18013" y="22628314"/>
            <a:ext cx="14690050" cy="12998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740290" y="22628314"/>
            <a:ext cx="9793367" cy="12998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5AF50-7BCD-40EB-8061-BE4145ED46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951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txStyles>
    <p:titleStyle>
      <a:lvl1pPr algn="l" defTabSz="3255264" rtl="0" eaLnBrk="1" latinLnBrk="0" hangingPunct="1">
        <a:lnSpc>
          <a:spcPct val="90000"/>
        </a:lnSpc>
        <a:spcBef>
          <a:spcPct val="0"/>
        </a:spcBef>
        <a:buNone/>
        <a:defRPr sz="156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3816" indent="-813816" algn="l" defTabSz="3255264" rtl="0" eaLnBrk="1" latinLnBrk="0" hangingPunct="1">
        <a:lnSpc>
          <a:spcPct val="90000"/>
        </a:lnSpc>
        <a:spcBef>
          <a:spcPts val="3560"/>
        </a:spcBef>
        <a:buFont typeface="Arial" panose="020B0604020202020204" pitchFamily="34" charset="0"/>
        <a:buChar char="•"/>
        <a:defRPr sz="9968" kern="1200">
          <a:solidFill>
            <a:schemeClr val="tx1"/>
          </a:solidFill>
          <a:latin typeface="+mn-lt"/>
          <a:ea typeface="+mn-ea"/>
          <a:cs typeface="+mn-cs"/>
        </a:defRPr>
      </a:lvl1pPr>
      <a:lvl2pPr marL="2441448" indent="-813816" algn="l" defTabSz="3255264" rtl="0" eaLnBrk="1" latinLnBrk="0" hangingPunct="1">
        <a:lnSpc>
          <a:spcPct val="90000"/>
        </a:lnSpc>
        <a:spcBef>
          <a:spcPts val="1780"/>
        </a:spcBef>
        <a:buFont typeface="Arial" panose="020B0604020202020204" pitchFamily="34" charset="0"/>
        <a:buChar char="•"/>
        <a:defRPr sz="8544" kern="1200">
          <a:solidFill>
            <a:schemeClr val="tx1"/>
          </a:solidFill>
          <a:latin typeface="+mn-lt"/>
          <a:ea typeface="+mn-ea"/>
          <a:cs typeface="+mn-cs"/>
        </a:defRPr>
      </a:lvl2pPr>
      <a:lvl3pPr marL="4069080" indent="-813816" algn="l" defTabSz="3255264" rtl="0" eaLnBrk="1" latinLnBrk="0" hangingPunct="1">
        <a:lnSpc>
          <a:spcPct val="90000"/>
        </a:lnSpc>
        <a:spcBef>
          <a:spcPts val="1780"/>
        </a:spcBef>
        <a:buFont typeface="Arial" panose="020B0604020202020204" pitchFamily="34" charset="0"/>
        <a:buChar char="•"/>
        <a:defRPr sz="7120" kern="1200">
          <a:solidFill>
            <a:schemeClr val="tx1"/>
          </a:solidFill>
          <a:latin typeface="+mn-lt"/>
          <a:ea typeface="+mn-ea"/>
          <a:cs typeface="+mn-cs"/>
        </a:defRPr>
      </a:lvl3pPr>
      <a:lvl4pPr marL="5696712" indent="-813816" algn="l" defTabSz="3255264" rtl="0" eaLnBrk="1" latinLnBrk="0" hangingPunct="1">
        <a:lnSpc>
          <a:spcPct val="90000"/>
        </a:lnSpc>
        <a:spcBef>
          <a:spcPts val="1780"/>
        </a:spcBef>
        <a:buFont typeface="Arial" panose="020B0604020202020204" pitchFamily="34" charset="0"/>
        <a:buChar char="•"/>
        <a:defRPr sz="6408" kern="1200">
          <a:solidFill>
            <a:schemeClr val="tx1"/>
          </a:solidFill>
          <a:latin typeface="+mn-lt"/>
          <a:ea typeface="+mn-ea"/>
          <a:cs typeface="+mn-cs"/>
        </a:defRPr>
      </a:lvl4pPr>
      <a:lvl5pPr marL="7324344" indent="-813816" algn="l" defTabSz="3255264" rtl="0" eaLnBrk="1" latinLnBrk="0" hangingPunct="1">
        <a:lnSpc>
          <a:spcPct val="90000"/>
        </a:lnSpc>
        <a:spcBef>
          <a:spcPts val="1780"/>
        </a:spcBef>
        <a:buFont typeface="Arial" panose="020B0604020202020204" pitchFamily="34" charset="0"/>
        <a:buChar char="•"/>
        <a:defRPr sz="6408" kern="1200">
          <a:solidFill>
            <a:schemeClr val="tx1"/>
          </a:solidFill>
          <a:latin typeface="+mn-lt"/>
          <a:ea typeface="+mn-ea"/>
          <a:cs typeface="+mn-cs"/>
        </a:defRPr>
      </a:lvl5pPr>
      <a:lvl6pPr marL="8951976" indent="-813816" algn="l" defTabSz="3255264" rtl="0" eaLnBrk="1" latinLnBrk="0" hangingPunct="1">
        <a:lnSpc>
          <a:spcPct val="90000"/>
        </a:lnSpc>
        <a:spcBef>
          <a:spcPts val="1780"/>
        </a:spcBef>
        <a:buFont typeface="Arial" panose="020B0604020202020204" pitchFamily="34" charset="0"/>
        <a:buChar char="•"/>
        <a:defRPr sz="6408" kern="1200">
          <a:solidFill>
            <a:schemeClr val="tx1"/>
          </a:solidFill>
          <a:latin typeface="+mn-lt"/>
          <a:ea typeface="+mn-ea"/>
          <a:cs typeface="+mn-cs"/>
        </a:defRPr>
      </a:lvl6pPr>
      <a:lvl7pPr marL="10579608" indent="-813816" algn="l" defTabSz="3255264" rtl="0" eaLnBrk="1" latinLnBrk="0" hangingPunct="1">
        <a:lnSpc>
          <a:spcPct val="90000"/>
        </a:lnSpc>
        <a:spcBef>
          <a:spcPts val="1780"/>
        </a:spcBef>
        <a:buFont typeface="Arial" panose="020B0604020202020204" pitchFamily="34" charset="0"/>
        <a:buChar char="•"/>
        <a:defRPr sz="6408" kern="1200">
          <a:solidFill>
            <a:schemeClr val="tx1"/>
          </a:solidFill>
          <a:latin typeface="+mn-lt"/>
          <a:ea typeface="+mn-ea"/>
          <a:cs typeface="+mn-cs"/>
        </a:defRPr>
      </a:lvl7pPr>
      <a:lvl8pPr marL="12207240" indent="-813816" algn="l" defTabSz="3255264" rtl="0" eaLnBrk="1" latinLnBrk="0" hangingPunct="1">
        <a:lnSpc>
          <a:spcPct val="90000"/>
        </a:lnSpc>
        <a:spcBef>
          <a:spcPts val="1780"/>
        </a:spcBef>
        <a:buFont typeface="Arial" panose="020B0604020202020204" pitchFamily="34" charset="0"/>
        <a:buChar char="•"/>
        <a:defRPr sz="6408" kern="1200">
          <a:solidFill>
            <a:schemeClr val="tx1"/>
          </a:solidFill>
          <a:latin typeface="+mn-lt"/>
          <a:ea typeface="+mn-ea"/>
          <a:cs typeface="+mn-cs"/>
        </a:defRPr>
      </a:lvl8pPr>
      <a:lvl9pPr marL="13834872" indent="-813816" algn="l" defTabSz="3255264" rtl="0" eaLnBrk="1" latinLnBrk="0" hangingPunct="1">
        <a:lnSpc>
          <a:spcPct val="90000"/>
        </a:lnSpc>
        <a:spcBef>
          <a:spcPts val="1780"/>
        </a:spcBef>
        <a:buFont typeface="Arial" panose="020B0604020202020204" pitchFamily="34" charset="0"/>
        <a:buChar char="•"/>
        <a:defRPr sz="640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55264" rtl="0" eaLnBrk="1" latinLnBrk="0" hangingPunct="1">
        <a:defRPr sz="6408" kern="1200">
          <a:solidFill>
            <a:schemeClr val="tx1"/>
          </a:solidFill>
          <a:latin typeface="+mn-lt"/>
          <a:ea typeface="+mn-ea"/>
          <a:cs typeface="+mn-cs"/>
        </a:defRPr>
      </a:lvl1pPr>
      <a:lvl2pPr marL="1627632" algn="l" defTabSz="3255264" rtl="0" eaLnBrk="1" latinLnBrk="0" hangingPunct="1">
        <a:defRPr sz="6408" kern="1200">
          <a:solidFill>
            <a:schemeClr val="tx1"/>
          </a:solidFill>
          <a:latin typeface="+mn-lt"/>
          <a:ea typeface="+mn-ea"/>
          <a:cs typeface="+mn-cs"/>
        </a:defRPr>
      </a:lvl2pPr>
      <a:lvl3pPr marL="3255264" algn="l" defTabSz="3255264" rtl="0" eaLnBrk="1" latinLnBrk="0" hangingPunct="1">
        <a:defRPr sz="6408" kern="1200">
          <a:solidFill>
            <a:schemeClr val="tx1"/>
          </a:solidFill>
          <a:latin typeface="+mn-lt"/>
          <a:ea typeface="+mn-ea"/>
          <a:cs typeface="+mn-cs"/>
        </a:defRPr>
      </a:lvl3pPr>
      <a:lvl4pPr marL="4882896" algn="l" defTabSz="3255264" rtl="0" eaLnBrk="1" latinLnBrk="0" hangingPunct="1">
        <a:defRPr sz="6408" kern="1200">
          <a:solidFill>
            <a:schemeClr val="tx1"/>
          </a:solidFill>
          <a:latin typeface="+mn-lt"/>
          <a:ea typeface="+mn-ea"/>
          <a:cs typeface="+mn-cs"/>
        </a:defRPr>
      </a:lvl4pPr>
      <a:lvl5pPr marL="6510528" algn="l" defTabSz="3255264" rtl="0" eaLnBrk="1" latinLnBrk="0" hangingPunct="1">
        <a:defRPr sz="6408" kern="1200">
          <a:solidFill>
            <a:schemeClr val="tx1"/>
          </a:solidFill>
          <a:latin typeface="+mn-lt"/>
          <a:ea typeface="+mn-ea"/>
          <a:cs typeface="+mn-cs"/>
        </a:defRPr>
      </a:lvl5pPr>
      <a:lvl6pPr marL="8138160" algn="l" defTabSz="3255264" rtl="0" eaLnBrk="1" latinLnBrk="0" hangingPunct="1">
        <a:defRPr sz="6408" kern="1200">
          <a:solidFill>
            <a:schemeClr val="tx1"/>
          </a:solidFill>
          <a:latin typeface="+mn-lt"/>
          <a:ea typeface="+mn-ea"/>
          <a:cs typeface="+mn-cs"/>
        </a:defRPr>
      </a:lvl6pPr>
      <a:lvl7pPr marL="9765792" algn="l" defTabSz="3255264" rtl="0" eaLnBrk="1" latinLnBrk="0" hangingPunct="1">
        <a:defRPr sz="6408" kern="1200">
          <a:solidFill>
            <a:schemeClr val="tx1"/>
          </a:solidFill>
          <a:latin typeface="+mn-lt"/>
          <a:ea typeface="+mn-ea"/>
          <a:cs typeface="+mn-cs"/>
        </a:defRPr>
      </a:lvl7pPr>
      <a:lvl8pPr marL="11393424" algn="l" defTabSz="3255264" rtl="0" eaLnBrk="1" latinLnBrk="0" hangingPunct="1">
        <a:defRPr sz="6408" kern="1200">
          <a:solidFill>
            <a:schemeClr val="tx1"/>
          </a:solidFill>
          <a:latin typeface="+mn-lt"/>
          <a:ea typeface="+mn-ea"/>
          <a:cs typeface="+mn-cs"/>
        </a:defRPr>
      </a:lvl8pPr>
      <a:lvl9pPr marL="13021056" algn="l" defTabSz="3255264" rtl="0" eaLnBrk="1" latinLnBrk="0" hangingPunct="1">
        <a:defRPr sz="640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059"/>
          <p:cNvSpPr txBox="1">
            <a:spLocks noChangeArrowheads="1"/>
          </p:cNvSpPr>
          <p:nvPr/>
        </p:nvSpPr>
        <p:spPr bwMode="auto">
          <a:xfrm>
            <a:off x="4876800" y="3701375"/>
            <a:ext cx="31127700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2880" tIns="182880" rIns="182880" bIns="18288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3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sz="9600" b="1" dirty="0">
                <a:latin typeface="Lato Black" panose="020F0A02020204030203" pitchFamily="34" charset="0"/>
                <a:cs typeface="B Nazanin" panose="00000400000000000000" pitchFamily="2" charset="-78"/>
              </a:rPr>
              <a:t>Title </a:t>
            </a:r>
            <a:r>
              <a:rPr lang="en-US" sz="9600" b="1" dirty="0" err="1">
                <a:latin typeface="Lato Black" panose="020F0A02020204030203" pitchFamily="34" charset="0"/>
                <a:cs typeface="B Nazanin" panose="00000400000000000000" pitchFamily="2" charset="-78"/>
              </a:rPr>
              <a:t>Title</a:t>
            </a:r>
            <a:r>
              <a:rPr lang="en-US" sz="9600" b="1" dirty="0">
                <a:latin typeface="Lato Black" panose="020F0A02020204030203" pitchFamily="34" charset="0"/>
                <a:cs typeface="B Nazanin" panose="00000400000000000000" pitchFamily="2" charset="-78"/>
              </a:rPr>
              <a:t> </a:t>
            </a:r>
            <a:r>
              <a:rPr lang="en-US" sz="9600" b="1" dirty="0" err="1">
                <a:latin typeface="Lato Black" panose="020F0A02020204030203" pitchFamily="34" charset="0"/>
                <a:cs typeface="B Nazanin" panose="00000400000000000000" pitchFamily="2" charset="-78"/>
              </a:rPr>
              <a:t>Title</a:t>
            </a:r>
            <a:r>
              <a:rPr lang="en-US" sz="9600" b="1" dirty="0">
                <a:latin typeface="Lato Black" panose="020F0A02020204030203" pitchFamily="34" charset="0"/>
                <a:cs typeface="B Nazanin" panose="00000400000000000000" pitchFamily="2" charset="-78"/>
              </a:rPr>
              <a:t> </a:t>
            </a:r>
            <a:r>
              <a:rPr lang="en-US" sz="9600" b="1" dirty="0" err="1">
                <a:latin typeface="Lato Black" panose="020F0A02020204030203" pitchFamily="34" charset="0"/>
                <a:cs typeface="B Nazanin" panose="00000400000000000000" pitchFamily="2" charset="-78"/>
              </a:rPr>
              <a:t>Title</a:t>
            </a:r>
            <a:r>
              <a:rPr lang="en-US" sz="9600" b="1" dirty="0">
                <a:latin typeface="Lato Black" panose="020F0A02020204030203" pitchFamily="34" charset="0"/>
                <a:cs typeface="B Nazanin" panose="00000400000000000000" pitchFamily="2" charset="-78"/>
              </a:rPr>
              <a:t> </a:t>
            </a:r>
            <a:r>
              <a:rPr lang="en-US" sz="9600" b="1" dirty="0" err="1">
                <a:latin typeface="Lato Black" panose="020F0A02020204030203" pitchFamily="34" charset="0"/>
                <a:cs typeface="B Nazanin" panose="00000400000000000000" pitchFamily="2" charset="-78"/>
              </a:rPr>
              <a:t>Title</a:t>
            </a:r>
            <a:r>
              <a:rPr lang="en-US" sz="9600" b="1" dirty="0">
                <a:latin typeface="Lato Black" panose="020F0A02020204030203" pitchFamily="34" charset="0"/>
                <a:cs typeface="B Nazanin" panose="00000400000000000000" pitchFamily="2" charset="-78"/>
              </a:rPr>
              <a:t> </a:t>
            </a:r>
            <a:r>
              <a:rPr lang="en-US" sz="9600" b="1" dirty="0" err="1">
                <a:latin typeface="Lato Black" panose="020F0A02020204030203" pitchFamily="34" charset="0"/>
                <a:cs typeface="B Nazanin" panose="00000400000000000000" pitchFamily="2" charset="-78"/>
              </a:rPr>
              <a:t>Title</a:t>
            </a:r>
            <a:endParaRPr lang="fa-IR" sz="9600" b="1" dirty="0">
              <a:latin typeface="Lato Black" panose="020F0A02020204030203" pitchFamily="34" charset="0"/>
              <a:cs typeface="B Nazanin" panose="00000400000000000000" pitchFamily="2" charset="-78"/>
            </a:endParaRPr>
          </a:p>
          <a:p>
            <a:pPr algn="ctr"/>
            <a:r>
              <a:rPr lang="en-US" sz="6000" b="1" dirty="0">
                <a:cs typeface="B Nazanin" panose="00000400000000000000" pitchFamily="2" charset="-78"/>
              </a:rPr>
              <a:t>Author</a:t>
            </a:r>
            <a:r>
              <a:rPr lang="en-US" sz="6000" b="1" baseline="30000" dirty="0">
                <a:cs typeface="B Nazanin" panose="00000400000000000000" pitchFamily="2" charset="-78"/>
              </a:rPr>
              <a:t>1</a:t>
            </a:r>
            <a:r>
              <a:rPr lang="en-US" sz="6000" b="1" dirty="0">
                <a:cs typeface="B Nazanin" panose="00000400000000000000" pitchFamily="2" charset="-78"/>
              </a:rPr>
              <a:t>, Author</a:t>
            </a:r>
            <a:r>
              <a:rPr lang="en-US" sz="6000" b="1" baseline="30000" dirty="0">
                <a:cs typeface="B Nazanin" panose="00000400000000000000" pitchFamily="2" charset="-78"/>
              </a:rPr>
              <a:t>2</a:t>
            </a:r>
            <a:r>
              <a:rPr lang="en-US" sz="6000" b="1" dirty="0">
                <a:cs typeface="B Nazanin" panose="00000400000000000000" pitchFamily="2" charset="-78"/>
              </a:rPr>
              <a:t>, Author</a:t>
            </a:r>
            <a:r>
              <a:rPr lang="en-US" sz="6000" b="1" baseline="30000" dirty="0">
                <a:cs typeface="B Nazanin" panose="00000400000000000000" pitchFamily="2" charset="-78"/>
              </a:rPr>
              <a:t>3</a:t>
            </a:r>
            <a:r>
              <a:rPr lang="en-US" sz="6000" b="1" dirty="0">
                <a:cs typeface="B Nazanin" panose="00000400000000000000" pitchFamily="2" charset="-78"/>
              </a:rPr>
              <a:t>, …</a:t>
            </a:r>
          </a:p>
          <a:p>
            <a:pPr algn="ctr"/>
            <a:r>
              <a:rPr lang="en-US" sz="6000" b="1" dirty="0">
                <a:cs typeface="B Nazanin" panose="00000400000000000000" pitchFamily="2" charset="-78"/>
              </a:rPr>
              <a:t>Affiliations</a:t>
            </a:r>
            <a:r>
              <a:rPr lang="fa-IR" sz="6000" b="1" dirty="0">
                <a:cs typeface="B Nazanin" panose="00000400000000000000" pitchFamily="2" charset="-78"/>
              </a:rPr>
              <a:t>     </a:t>
            </a:r>
            <a:r>
              <a:rPr lang="en-US" sz="6000" b="1" dirty="0">
                <a:cs typeface="B Nazanin" panose="00000400000000000000" pitchFamily="2" charset="-78"/>
              </a:rPr>
              <a:t>*</a:t>
            </a:r>
            <a:r>
              <a:rPr lang="en-US" sz="6000" b="1" i="1" dirty="0">
                <a:cs typeface="B Nazanin" panose="00000400000000000000" pitchFamily="2" charset="-78"/>
              </a:rPr>
              <a:t>Corresponding author’s email</a:t>
            </a:r>
            <a:endParaRPr lang="fa-IR" sz="6000" b="1" i="1" dirty="0">
              <a:cs typeface="B Nazanin" panose="00000400000000000000" pitchFamily="2" charset="-78"/>
            </a:endParaRPr>
          </a:p>
        </p:txBody>
      </p:sp>
      <p:sp>
        <p:nvSpPr>
          <p:cNvPr id="9" name="AutoShape 4"/>
          <p:cNvSpPr>
            <a:spLocks noChangeArrowheads="1"/>
          </p:cNvSpPr>
          <p:nvPr/>
        </p:nvSpPr>
        <p:spPr bwMode="auto">
          <a:xfrm>
            <a:off x="36449386" y="4741842"/>
            <a:ext cx="5359399" cy="1342668"/>
          </a:xfrm>
          <a:prstGeom prst="roundRect">
            <a:avLst>
              <a:gd name="adj" fmla="val 7000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274320" tIns="274320" rIns="274320" bIns="274320" anchor="ctr">
            <a:spAutoFit/>
          </a:bodyPr>
          <a:lstStyle/>
          <a:p>
            <a:pPr rtl="1">
              <a:defRPr/>
            </a:pPr>
            <a:r>
              <a:rPr lang="en-US" sz="4800" dirty="0">
                <a:solidFill>
                  <a:schemeClr val="tx1"/>
                </a:solidFill>
                <a:cs typeface="B Nazanin" panose="00000400000000000000" pitchFamily="2" charset="-78"/>
              </a:rPr>
              <a:t>Code:</a:t>
            </a:r>
            <a:endParaRPr lang="fa-IR" sz="48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281940" y="3866451"/>
            <a:ext cx="2859135" cy="2821875"/>
          </a:xfrm>
          <a:prstGeom prst="roundRect">
            <a:avLst/>
          </a:prstGeom>
          <a:noFill/>
          <a:ln>
            <a:solidFill>
              <a:schemeClr val="accent1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en-US" sz="5400" dirty="0">
                <a:solidFill>
                  <a:schemeClr val="accent1"/>
                </a:solidFill>
                <a:cs typeface="B Nazanin" panose="00000400000000000000" pitchFamily="2" charset="-78"/>
              </a:rPr>
              <a:t>Author’s</a:t>
            </a:r>
            <a:r>
              <a:rPr lang="fa-IR" sz="5400" dirty="0">
                <a:solidFill>
                  <a:schemeClr val="accent1"/>
                </a:solidFill>
                <a:cs typeface="B Nazanin" panose="00000400000000000000" pitchFamily="2" charset="-78"/>
              </a:rPr>
              <a:t> </a:t>
            </a:r>
            <a:r>
              <a:rPr lang="en-US" sz="5400" dirty="0">
                <a:solidFill>
                  <a:schemeClr val="accent1"/>
                </a:solidFill>
                <a:cs typeface="B Nazanin" panose="00000400000000000000" pitchFamily="2" charset="-78"/>
              </a:rPr>
              <a:t>photo</a:t>
            </a:r>
          </a:p>
        </p:txBody>
      </p:sp>
      <p:sp>
        <p:nvSpPr>
          <p:cNvPr id="20" name="Rectangle 10">
            <a:extLst>
              <a:ext uri="{FF2B5EF4-FFF2-40B4-BE49-F238E27FC236}">
                <a16:creationId xmlns:a16="http://schemas.microsoft.com/office/drawing/2014/main" id="{ED7E4164-4100-EDE6-F53F-A7776241A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473" y="7623532"/>
            <a:ext cx="20558356" cy="65598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chemeClr val="accent1">
                <a:lumMod val="75000"/>
              </a:schemeClr>
            </a:solidFill>
            <a:miter lim="800000"/>
          </a:ln>
        </p:spPr>
        <p:txBody>
          <a:bodyPr wrap="none" lIns="137126" tIns="73152" rIns="137126" bIns="68563" anchor="ctr" anchorCtr="0"/>
          <a:lstStyle>
            <a:defPPr>
              <a:defRPr kern="1200"/>
            </a:defPPr>
          </a:lstStyle>
          <a:p>
            <a:pPr algn="ctr" defTabSz="4702588">
              <a:defRPr/>
            </a:pPr>
            <a:r>
              <a:rPr lang="en-US" sz="3600" b="1" dirty="0">
                <a:solidFill>
                  <a:schemeClr val="bg1"/>
                </a:solidFill>
                <a:latin typeface="Libre Baskerville" panose="02000000000000000000" pitchFamily="2" charset="0"/>
              </a:rPr>
              <a:t>Background</a:t>
            </a:r>
          </a:p>
        </p:txBody>
      </p:sp>
      <p:sp>
        <p:nvSpPr>
          <p:cNvPr id="21" name="Rectangle 10">
            <a:extLst>
              <a:ext uri="{FF2B5EF4-FFF2-40B4-BE49-F238E27FC236}">
                <a16:creationId xmlns:a16="http://schemas.microsoft.com/office/drawing/2014/main" id="{819B959F-1937-4B1C-B6E7-B7349C3FE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18764" y="7638817"/>
            <a:ext cx="19659600" cy="65836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rgbClr val="7030A0"/>
            </a:solidFill>
            <a:miter lim="800000"/>
          </a:ln>
        </p:spPr>
        <p:txBody>
          <a:bodyPr wrap="none" lIns="137126" tIns="73152" rIns="137126" bIns="68563" anchor="ctr" anchorCtr="0"/>
          <a:lstStyle>
            <a:defPPr>
              <a:defRPr kern="1200"/>
            </a:defPPr>
          </a:lstStyle>
          <a:p>
            <a:pPr algn="ctr" defTabSz="4702588">
              <a:defRPr/>
            </a:pPr>
            <a:r>
              <a:rPr lang="en-US" sz="3600" b="1" dirty="0">
                <a:solidFill>
                  <a:schemeClr val="bg1"/>
                </a:solidFill>
                <a:latin typeface="Libre Baskerville" panose="02000000000000000000" pitchFamily="2" charset="0"/>
              </a:rPr>
              <a:t>Methods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450363F-9219-0B00-0A63-B3956FA7AEEE}"/>
              </a:ext>
            </a:extLst>
          </p:cNvPr>
          <p:cNvSpPr txBox="1"/>
          <p:nvPr/>
        </p:nvSpPr>
        <p:spPr>
          <a:xfrm>
            <a:off x="603473" y="8367679"/>
            <a:ext cx="20558356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pPr algn="just"/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Text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.</a:t>
            </a:r>
            <a:endParaRPr lang="en-US" sz="3200" dirty="0">
              <a:solidFill>
                <a:srgbClr val="00000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8" name="TextBox 37">
            <a:extLst>
              <a:ext uri="{FF2B5EF4-FFF2-40B4-BE49-F238E27FC236}">
                <a16:creationId xmlns:a16="http://schemas.microsoft.com/office/drawing/2014/main" id="{A2D2C8CE-E948-3E8D-0B63-FF5C979D1AE6}"/>
              </a:ext>
            </a:extLst>
          </p:cNvPr>
          <p:cNvSpPr txBox="1"/>
          <p:nvPr/>
        </p:nvSpPr>
        <p:spPr>
          <a:xfrm>
            <a:off x="105507" y="22889859"/>
            <a:ext cx="43365316" cy="984885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n-US" sz="3200" b="1" dirty="0">
                <a:solidFill>
                  <a:srgbClr val="000001"/>
                </a:solidFill>
                <a:latin typeface="Times New Roman Bold"/>
                <a:ea typeface="Times New Roman Bold"/>
                <a:cs typeface="Times New Roman Bold"/>
                <a:sym typeface="Times New Roman Bold"/>
              </a:rPr>
              <a:t>References</a:t>
            </a:r>
          </a:p>
          <a:p>
            <a:pPr algn="l"/>
            <a:r>
              <a:rPr lang="en-US" sz="3200" dirty="0">
                <a:solidFill>
                  <a:srgbClr val="00000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References can take up a lot of space, so cite only the key references used in the study.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8426B37-4768-407A-BDA1-03299E2078C4}"/>
              </a:ext>
            </a:extLst>
          </p:cNvPr>
          <p:cNvSpPr txBox="1"/>
          <p:nvPr/>
        </p:nvSpPr>
        <p:spPr>
          <a:xfrm>
            <a:off x="23683595" y="8718282"/>
            <a:ext cx="19872224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pPr algn="just"/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Text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.</a:t>
            </a:r>
            <a:endParaRPr lang="en-US" sz="3200" dirty="0">
              <a:solidFill>
                <a:srgbClr val="000001"/>
              </a:solidFill>
              <a:latin typeface="Times New Roman"/>
              <a:cs typeface="Times New Roman"/>
            </a:endParaRPr>
          </a:p>
          <a:p>
            <a:pPr algn="just"/>
            <a:endParaRPr lang="en-US" sz="3200" dirty="0">
              <a:solidFill>
                <a:srgbClr val="00000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" name="Rectangle 10">
            <a:extLst>
              <a:ext uri="{FF2B5EF4-FFF2-40B4-BE49-F238E27FC236}">
                <a16:creationId xmlns:a16="http://schemas.microsoft.com/office/drawing/2014/main" id="{F06A55F5-FDB7-447B-AF12-1B6F9FAE3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28" y="15266975"/>
            <a:ext cx="20558356" cy="65598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chemeClr val="accent1">
                <a:lumMod val="75000"/>
              </a:schemeClr>
            </a:solidFill>
            <a:miter lim="800000"/>
          </a:ln>
        </p:spPr>
        <p:txBody>
          <a:bodyPr wrap="none" lIns="137126" tIns="73152" rIns="137126" bIns="68563" anchor="ctr" anchorCtr="0"/>
          <a:lstStyle>
            <a:defPPr>
              <a:defRPr kern="1200"/>
            </a:defPPr>
          </a:lstStyle>
          <a:p>
            <a:pPr algn="ctr" defTabSz="4702588">
              <a:defRPr/>
            </a:pPr>
            <a:r>
              <a:rPr lang="en-US" sz="3600" b="1" dirty="0">
                <a:solidFill>
                  <a:schemeClr val="bg1"/>
                </a:solidFill>
                <a:latin typeface="Libre Baskerville" panose="02000000000000000000" pitchFamily="2" charset="0"/>
              </a:rPr>
              <a:t>Results</a:t>
            </a:r>
          </a:p>
        </p:txBody>
      </p:sp>
      <p:sp>
        <p:nvSpPr>
          <p:cNvPr id="34" name="Rectangle 10">
            <a:extLst>
              <a:ext uri="{FF2B5EF4-FFF2-40B4-BE49-F238E27FC236}">
                <a16:creationId xmlns:a16="http://schemas.microsoft.com/office/drawing/2014/main" id="{A7D99124-2923-43C7-B400-BC4784CD8F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15848" y="15231805"/>
            <a:ext cx="19842480" cy="65598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chemeClr val="accent1">
                <a:lumMod val="75000"/>
              </a:schemeClr>
            </a:solidFill>
            <a:miter lim="800000"/>
          </a:ln>
        </p:spPr>
        <p:txBody>
          <a:bodyPr wrap="none" lIns="137126" tIns="73152" rIns="137126" bIns="68563" anchor="ctr" anchorCtr="0"/>
          <a:lstStyle>
            <a:defPPr>
              <a:defRPr kern="1200"/>
            </a:defPPr>
          </a:lstStyle>
          <a:p>
            <a:pPr algn="ctr" defTabSz="4702588">
              <a:defRPr/>
            </a:pPr>
            <a:r>
              <a:rPr lang="en-US" sz="3600" b="1" dirty="0">
                <a:solidFill>
                  <a:schemeClr val="bg1"/>
                </a:solidFill>
                <a:latin typeface="Libre Baskerville" panose="02000000000000000000" pitchFamily="2" charset="0"/>
              </a:rPr>
              <a:t>Conclusion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D438BAE-D0A2-4A19-BAC3-E2D017647085}"/>
              </a:ext>
            </a:extLst>
          </p:cNvPr>
          <p:cNvSpPr txBox="1"/>
          <p:nvPr/>
        </p:nvSpPr>
        <p:spPr>
          <a:xfrm>
            <a:off x="23554643" y="16080373"/>
            <a:ext cx="19872224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pPr algn="just"/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Text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.</a:t>
            </a:r>
            <a:endParaRPr lang="en-US" sz="3200" dirty="0">
              <a:solidFill>
                <a:srgbClr val="000001"/>
              </a:solidFill>
              <a:latin typeface="Times New Roman"/>
              <a:cs typeface="Times New Roman"/>
            </a:endParaRPr>
          </a:p>
          <a:p>
            <a:pPr algn="just"/>
            <a:endParaRPr lang="en-US" sz="3200" dirty="0">
              <a:solidFill>
                <a:srgbClr val="00000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FFFEF0D-327A-4893-819B-1360EE621679}"/>
              </a:ext>
            </a:extLst>
          </p:cNvPr>
          <p:cNvSpPr txBox="1"/>
          <p:nvPr/>
        </p:nvSpPr>
        <p:spPr>
          <a:xfrm>
            <a:off x="580028" y="16150707"/>
            <a:ext cx="20558356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pPr algn="just"/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Text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Text</a:t>
            </a:r>
            <a:r>
              <a:rPr lang="en-US" sz="32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 .</a:t>
            </a:r>
            <a:endParaRPr lang="en-US" sz="3200" dirty="0">
              <a:solidFill>
                <a:srgbClr val="000001"/>
              </a:solidFill>
              <a:latin typeface="Times New Roman"/>
              <a:cs typeface="Times New Roman"/>
            </a:endParaRPr>
          </a:p>
          <a:p>
            <a:pPr algn="just"/>
            <a:endParaRPr lang="en-US" sz="3200" dirty="0">
              <a:solidFill>
                <a:srgbClr val="00000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71112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2053</TotalTime>
  <Words>1224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Lato Black</vt:lpstr>
      <vt:lpstr>Libre Baskerville</vt:lpstr>
      <vt:lpstr>Times New Roman</vt:lpstr>
      <vt:lpstr>Times New Roman Bold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GreenPoster</dc:creator>
  <cp:lastModifiedBy>Ali Nikparast</cp:lastModifiedBy>
  <cp:revision>205</cp:revision>
  <dcterms:created xsi:type="dcterms:W3CDTF">2018-04-09T07:28:08Z</dcterms:created>
  <dcterms:modified xsi:type="dcterms:W3CDTF">2025-12-20T15:06:53Z</dcterms:modified>
</cp:coreProperties>
</file>